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8272-1658-4831-B033-E2DE34F445B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DE12-99AE-42EA-8CF1-1BD71C1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0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8272-1658-4831-B033-E2DE34F445B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DE12-99AE-42EA-8CF1-1BD71C1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5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8272-1658-4831-B033-E2DE34F445B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DE12-99AE-42EA-8CF1-1BD71C1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7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8272-1658-4831-B033-E2DE34F445B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DE12-99AE-42EA-8CF1-1BD71C1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8272-1658-4831-B033-E2DE34F445B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DE12-99AE-42EA-8CF1-1BD71C1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7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8272-1658-4831-B033-E2DE34F445B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DE12-99AE-42EA-8CF1-1BD71C1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1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8272-1658-4831-B033-E2DE34F445B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DE12-99AE-42EA-8CF1-1BD71C1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9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8272-1658-4831-B033-E2DE34F445B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DE12-99AE-42EA-8CF1-1BD71C1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7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8272-1658-4831-B033-E2DE34F445B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DE12-99AE-42EA-8CF1-1BD71C1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6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8272-1658-4831-B033-E2DE34F445B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DE12-99AE-42EA-8CF1-1BD71C1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6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8272-1658-4831-B033-E2DE34F445B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DE12-99AE-42EA-8CF1-1BD71C1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4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68272-1658-4831-B033-E2DE34F445B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9DE12-99AE-42EA-8CF1-1BD71C1DD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3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james.seelhoff@jpsk12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out your worksheet and article from yesterday</a:t>
            </a:r>
          </a:p>
          <a:p>
            <a:r>
              <a:rPr lang="en-US" dirty="0" smtClean="0"/>
              <a:t>Turn and talk with a partner seated behind, in front, or to the left or right of you</a:t>
            </a:r>
          </a:p>
          <a:p>
            <a:pPr lvl="1"/>
            <a:r>
              <a:rPr lang="en-US" dirty="0" smtClean="0"/>
              <a:t>As a partnership, discuss the main points you read about in your article.</a:t>
            </a:r>
          </a:p>
          <a:p>
            <a:pPr lvl="1"/>
            <a:r>
              <a:rPr lang="en-US" dirty="0" smtClean="0"/>
              <a:t>Each partner must also share their golden line and their reason for that golden line</a:t>
            </a:r>
          </a:p>
        </p:txBody>
      </p:sp>
    </p:spTree>
    <p:extLst>
      <p:ext uri="{BB962C8B-B14F-4D97-AF65-F5344CB8AC3E}">
        <p14:creationId xmlns:p14="http://schemas.microsoft.com/office/powerpoint/2010/main" val="8098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Slide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your </a:t>
            </a:r>
            <a:r>
              <a:rPr lang="en-US" dirty="0" err="1" smtClean="0"/>
              <a:t>chromebook</a:t>
            </a:r>
            <a:r>
              <a:rPr lang="en-US" dirty="0" smtClean="0"/>
              <a:t> and go to slides.google.com</a:t>
            </a:r>
          </a:p>
          <a:p>
            <a:r>
              <a:rPr lang="en-US" dirty="0" smtClean="0"/>
              <a:t>Open a blank presentation</a:t>
            </a:r>
          </a:p>
          <a:p>
            <a:pPr lvl="1"/>
            <a:r>
              <a:rPr lang="en-US" dirty="0" smtClean="0"/>
              <a:t>Change the layout of the first slide to “title and body” under “Slide” and “Apply Layout”</a:t>
            </a:r>
          </a:p>
          <a:p>
            <a:r>
              <a:rPr lang="en-US" dirty="0" smtClean="0"/>
              <a:t>Next, add a second slide</a:t>
            </a:r>
          </a:p>
          <a:p>
            <a:pPr lvl="1"/>
            <a:r>
              <a:rPr lang="en-US" dirty="0" smtClean="0"/>
              <a:t>Either use “Slide” and “Add slide” or hit ctrl m</a:t>
            </a:r>
          </a:p>
        </p:txBody>
      </p:sp>
    </p:spTree>
    <p:extLst>
      <p:ext uri="{BB962C8B-B14F-4D97-AF65-F5344CB8AC3E}">
        <p14:creationId xmlns:p14="http://schemas.microsoft.com/office/powerpoint/2010/main" val="181480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I’m looking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Slide 1:  Write a 25 word summary of your article on this slide</a:t>
            </a:r>
          </a:p>
          <a:p>
            <a:pPr lvl="1"/>
            <a:r>
              <a:rPr lang="en-US" dirty="0" smtClean="0"/>
              <a:t>Use the word count to ensure it is 25 words</a:t>
            </a:r>
          </a:p>
          <a:p>
            <a:pPr lvl="1"/>
            <a:r>
              <a:rPr lang="en-US" dirty="0" smtClean="0"/>
              <a:t>After writing the summary, make the title of the slide your name and hour (First Last, </a:t>
            </a:r>
            <a:r>
              <a:rPr lang="en-US" dirty="0" err="1" smtClean="0"/>
              <a:t>Hr</a:t>
            </a:r>
            <a:r>
              <a:rPr lang="en-US" dirty="0" smtClean="0"/>
              <a:t> #)</a:t>
            </a:r>
          </a:p>
          <a:p>
            <a:r>
              <a:rPr lang="en-US" dirty="0" smtClean="0"/>
              <a:t>Slide 2: Include 3-5 important facts from your article, then find a relevant image to add to the slide</a:t>
            </a:r>
          </a:p>
          <a:p>
            <a:pPr lvl="1"/>
            <a:r>
              <a:rPr lang="en-US" dirty="0" smtClean="0"/>
              <a:t>Feel free to adjust the colors and formatting, just make sure it can be read</a:t>
            </a:r>
          </a:p>
          <a:p>
            <a:r>
              <a:rPr lang="en-US" dirty="0" smtClean="0"/>
              <a:t>When you are done, hit the “share” button and share it with </a:t>
            </a:r>
            <a:r>
              <a:rPr lang="en-US" dirty="0" smtClean="0">
                <a:hlinkClick r:id="rId2"/>
              </a:rPr>
              <a:t>james.seelhoff@jpsk12.org</a:t>
            </a:r>
            <a:endParaRPr lang="en-US" dirty="0" smtClean="0"/>
          </a:p>
          <a:p>
            <a:pPr lvl="1"/>
            <a:r>
              <a:rPr lang="en-US" dirty="0" smtClean="0"/>
              <a:t>With any spare time, google the civilization you read about to explore more information about them</a:t>
            </a:r>
          </a:p>
        </p:txBody>
      </p:sp>
    </p:spTree>
    <p:extLst>
      <p:ext uri="{BB962C8B-B14F-4D97-AF65-F5344CB8AC3E}">
        <p14:creationId xmlns:p14="http://schemas.microsoft.com/office/powerpoint/2010/main" val="393155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234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Bellwork</vt:lpstr>
      <vt:lpstr>Google Slide Assignment</vt:lpstr>
      <vt:lpstr>What I’m looking for</vt:lpstr>
    </vt:vector>
  </TitlesOfParts>
  <Company>Jackson County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</dc:title>
  <dc:creator>James Seelhoff</dc:creator>
  <cp:lastModifiedBy>James Seelhoff</cp:lastModifiedBy>
  <cp:revision>4</cp:revision>
  <dcterms:created xsi:type="dcterms:W3CDTF">2017-10-20T10:54:51Z</dcterms:created>
  <dcterms:modified xsi:type="dcterms:W3CDTF">2017-10-20T17:45:08Z</dcterms:modified>
</cp:coreProperties>
</file>