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6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0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8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5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4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2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B635E-1F81-4D46-8753-7BBD8687A6B3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C5775-5292-400D-B048-53102B4A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3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—Answer the following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history?  </a:t>
            </a:r>
          </a:p>
          <a:p>
            <a:pPr lvl="0"/>
            <a:r>
              <a:rPr lang="en-US" dirty="0"/>
              <a:t>How do people use the word “history”? </a:t>
            </a:r>
          </a:p>
          <a:p>
            <a:pPr lvl="0"/>
            <a:r>
              <a:rPr lang="en-US" dirty="0"/>
              <a:t>What does it mean to study history? </a:t>
            </a:r>
          </a:p>
          <a:p>
            <a:pPr lvl="0"/>
            <a:r>
              <a:rPr lang="en-US" dirty="0"/>
              <a:t>What do historians do? </a:t>
            </a:r>
          </a:p>
          <a:p>
            <a:pPr lvl="0"/>
            <a:r>
              <a:rPr lang="en-US" dirty="0"/>
              <a:t>How is history like other courses you study? How is it different?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9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Day: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history of the 1</a:t>
            </a:r>
            <a:r>
              <a:rPr lang="en-US" baseline="30000" dirty="0" smtClean="0"/>
              <a:t>st</a:t>
            </a:r>
            <a:r>
              <a:rPr lang="en-US" dirty="0" smtClean="0"/>
              <a:t> day of school this year</a:t>
            </a:r>
          </a:p>
          <a:p>
            <a:r>
              <a:rPr lang="en-US" dirty="0" smtClean="0"/>
              <a:t>Be as detailed as you can</a:t>
            </a:r>
          </a:p>
          <a:p>
            <a:r>
              <a:rPr lang="en-US" dirty="0" smtClean="0"/>
              <a:t>Use the full 12 minutes to write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37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Partnered Discussion: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your partner, share your history of the first day of school</a:t>
            </a:r>
          </a:p>
          <a:p>
            <a:r>
              <a:rPr lang="en-US" dirty="0" smtClean="0"/>
              <a:t>After you each share, use the chart to compare your histories</a:t>
            </a:r>
          </a:p>
          <a:p>
            <a:pPr lvl="1"/>
            <a:r>
              <a:rPr lang="en-US" dirty="0" smtClean="0"/>
              <a:t>Put events in the middle column:  these can be events you both have and events only one of you has</a:t>
            </a:r>
          </a:p>
          <a:p>
            <a:pPr lvl="1"/>
            <a:r>
              <a:rPr lang="en-US" dirty="0" smtClean="0"/>
              <a:t>Put a check next to each event you have, and a check next to each event your partner has</a:t>
            </a:r>
          </a:p>
          <a:p>
            <a:r>
              <a:rPr lang="en-US" dirty="0" smtClean="0"/>
              <a:t>After filling the middle column and checks, choose 1 event you both had and review it more closely</a:t>
            </a:r>
          </a:p>
          <a:p>
            <a:pPr lvl="1"/>
            <a:r>
              <a:rPr lang="en-US" dirty="0" smtClean="0"/>
              <a:t>What was the same between your accounts, and what was different? Write it on the back of the chart.</a:t>
            </a:r>
          </a:p>
        </p:txBody>
      </p:sp>
    </p:spTree>
    <p:extLst>
      <p:ext uri="{BB962C8B-B14F-4D97-AF65-F5344CB8AC3E}">
        <p14:creationId xmlns:p14="http://schemas.microsoft.com/office/powerpoint/2010/main" val="29870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History has 2 meanings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/>
              <a:t>History as Past Events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572000"/>
          </a:xfrm>
        </p:spPr>
        <p:txBody>
          <a:bodyPr>
            <a:normAutofit/>
          </a:bodyPr>
          <a:lstStyle/>
          <a:p>
            <a:r>
              <a:rPr lang="en-US" sz="3200" dirty="0"/>
              <a:t>Only Seen When It Occurs</a:t>
            </a:r>
          </a:p>
          <a:p>
            <a:pPr lvl="0"/>
            <a:r>
              <a:rPr lang="en-US" sz="3200" dirty="0"/>
              <a:t>Includes everything that happened in the </a:t>
            </a:r>
            <a:r>
              <a:rPr lang="en-US" sz="3200" dirty="0" smtClean="0"/>
              <a:t>past</a:t>
            </a:r>
            <a:endParaRPr lang="en-US" sz="3200" dirty="0"/>
          </a:p>
          <a:p>
            <a:pPr lvl="0"/>
            <a:r>
              <a:rPr lang="en-US" sz="3200" dirty="0"/>
              <a:t>Happened once, then no longer visible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39762"/>
          </a:xfrm>
        </p:spPr>
        <p:txBody>
          <a:bodyPr/>
          <a:lstStyle/>
          <a:p>
            <a:r>
              <a:rPr lang="en-US" dirty="0" smtClean="0"/>
              <a:t>History as Accounts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648200"/>
          </a:xfrm>
        </p:spPr>
        <p:txBody>
          <a:bodyPr>
            <a:normAutofit/>
          </a:bodyPr>
          <a:lstStyle/>
          <a:p>
            <a:r>
              <a:rPr lang="en-US" dirty="0"/>
              <a:t>Seen After the </a:t>
            </a:r>
            <a:r>
              <a:rPr lang="en-US" dirty="0" smtClean="0"/>
              <a:t>Event</a:t>
            </a:r>
          </a:p>
          <a:p>
            <a:pPr lvl="0"/>
            <a:r>
              <a:rPr lang="en-US" dirty="0"/>
              <a:t>Includes only a part of what happened in the past</a:t>
            </a:r>
          </a:p>
          <a:p>
            <a:pPr lvl="0"/>
            <a:r>
              <a:rPr lang="en-US" dirty="0"/>
              <a:t>Can be used over and over</a:t>
            </a:r>
          </a:p>
          <a:p>
            <a:pPr lvl="0"/>
            <a:r>
              <a:rPr lang="en-US" dirty="0"/>
              <a:t>A record of the past</a:t>
            </a:r>
          </a:p>
          <a:p>
            <a:pPr lvl="0"/>
            <a:r>
              <a:rPr lang="en-US" dirty="0"/>
              <a:t>Created by someone</a:t>
            </a:r>
          </a:p>
          <a:p>
            <a:pPr lvl="0"/>
            <a:r>
              <a:rPr lang="en-US" dirty="0"/>
              <a:t>Reflects someone's point of view</a:t>
            </a:r>
          </a:p>
          <a:p>
            <a:pPr lvl="0"/>
            <a:r>
              <a:rPr lang="en-US" dirty="0"/>
              <a:t>Can be false or inaccurate</a:t>
            </a:r>
          </a:p>
          <a:p>
            <a:r>
              <a:rPr lang="en-US" dirty="0"/>
              <a:t>Typically can be touched or seen</a:t>
            </a:r>
          </a:p>
        </p:txBody>
      </p:sp>
    </p:spTree>
    <p:extLst>
      <p:ext uri="{BB962C8B-B14F-4D97-AF65-F5344CB8AC3E}">
        <p14:creationId xmlns:p14="http://schemas.microsoft.com/office/powerpoint/2010/main" val="6267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221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Bellwork—Answer the following questions</vt:lpstr>
      <vt:lpstr>1st Day: Instructions</vt:lpstr>
      <vt:lpstr>Partnered Discussion: Instructions</vt:lpstr>
      <vt:lpstr>History has 2 meanings</vt:lpstr>
    </vt:vector>
  </TitlesOfParts>
  <Company>Jackson County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Bellwork—Answer the following questions</dc:title>
  <dc:creator>James Seelhoff</dc:creator>
  <cp:lastModifiedBy>James Seelhoff</cp:lastModifiedBy>
  <cp:revision>3</cp:revision>
  <dcterms:created xsi:type="dcterms:W3CDTF">2017-09-15T10:40:54Z</dcterms:created>
  <dcterms:modified xsi:type="dcterms:W3CDTF">2017-09-15T19:07:56Z</dcterms:modified>
</cp:coreProperties>
</file>