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11"/>
  </p:handoutMasterIdLst>
  <p:sldIdLst>
    <p:sldId id="256" r:id="rId3"/>
    <p:sldId id="263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A85C7A4-F434-4DB7-9875-ADDF47B62F52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F9BCCC-14AA-460B-970A-1D3BF4181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13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FDC2-5DA6-4152-A2DB-56861BB5E73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8734-5862-4996-A39F-DC37B81B9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1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FDC2-5DA6-4152-A2DB-56861BB5E73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8734-5862-4996-A39F-DC37B81B9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65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FDC2-5DA6-4152-A2DB-56861BB5E73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8734-5862-4996-A39F-DC37B81B9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05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5646-C588-4305-8F56-8E91298E8856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B3CE-25DC-4297-8D48-0AF9F6345E4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720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5646-C588-4305-8F56-8E91298E8856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B3CE-25DC-4297-8D48-0AF9F6345E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46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5646-C588-4305-8F56-8E91298E8856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B3CE-25DC-4297-8D48-0AF9F6345E4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8225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5646-C588-4305-8F56-8E91298E8856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B3CE-25DC-4297-8D48-0AF9F6345E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16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5646-C588-4305-8F56-8E91298E8856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B3CE-25DC-4297-8D48-0AF9F6345E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205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5646-C588-4305-8F56-8E91298E8856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B3CE-25DC-4297-8D48-0AF9F6345E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996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5646-C588-4305-8F56-8E91298E8856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B3CE-25DC-4297-8D48-0AF9F6345E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482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F205646-C588-4305-8F56-8E91298E8856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C6B3CE-25DC-4297-8D48-0AF9F6345E45}" type="slidenum">
              <a:rPr lang="en-US" smtClean="0">
                <a:solidFill>
                  <a:srgbClr val="637052"/>
                </a:solidFill>
              </a:rPr>
              <a:pPr/>
              <a:t>‹#›</a:t>
            </a:fld>
            <a:endParaRPr lang="en-US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310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FDC2-5DA6-4152-A2DB-56861BB5E73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8734-5862-4996-A39F-DC37B81B9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609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4948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3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5646-C588-4305-8F56-8E91298E8856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B3CE-25DC-4297-8D48-0AF9F6345E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499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5646-C588-4305-8F56-8E91298E8856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B3CE-25DC-4297-8D48-0AF9F6345E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382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8"/>
            <a:ext cx="5800725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5646-C588-4305-8F56-8E91298E8856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B3CE-25DC-4297-8D48-0AF9F6345E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0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FDC2-5DA6-4152-A2DB-56861BB5E73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8734-5862-4996-A39F-DC37B81B9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56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FDC2-5DA6-4152-A2DB-56861BB5E73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8734-5862-4996-A39F-DC37B81B9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56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FDC2-5DA6-4152-A2DB-56861BB5E73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8734-5862-4996-A39F-DC37B81B9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1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FDC2-5DA6-4152-A2DB-56861BB5E73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8734-5862-4996-A39F-DC37B81B9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24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FDC2-5DA6-4152-A2DB-56861BB5E73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8734-5862-4996-A39F-DC37B81B9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1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FDC2-5DA6-4152-A2DB-56861BB5E73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8734-5862-4996-A39F-DC37B81B9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46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FDC2-5DA6-4152-A2DB-56861BB5E73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8734-5862-4996-A39F-DC37B81B9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0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FFDC2-5DA6-4152-A2DB-56861BB5E73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58734-5862-4996-A39F-DC37B81B9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3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defTabSz="457200"/>
            <a:fld id="{1F205646-C588-4305-8F56-8E91298E8856}" type="datetimeFigureOut">
              <a:rPr lang="en-US" smtClean="0"/>
              <a:pPr defTabSz="45720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defTabSz="45720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defTabSz="457200"/>
            <a:fld id="{0BC6B3CE-25DC-4297-8D48-0AF9F6345E45}" type="slidenum">
              <a:rPr lang="en-US" smtClean="0"/>
              <a:pPr defTabSz="45720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0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Bellwork</a:t>
            </a:r>
            <a:r>
              <a:rPr lang="en-US" sz="3600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137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With your East-West partner, discuss what you think this is a photo of (you don’t need to write today’s </a:t>
            </a:r>
            <a:r>
              <a:rPr lang="en-US" sz="2400" dirty="0" err="1" smtClean="0"/>
              <a:t>bellwork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Be prepared to share your thoughts with the class</a:t>
            </a:r>
            <a:endParaRPr 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38399"/>
            <a:ext cx="7239000" cy="4073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64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Write down each of the bullet points on each slide</a:t>
            </a:r>
          </a:p>
          <a:p>
            <a:r>
              <a:rPr lang="en-US" dirty="0" smtClean="0"/>
              <a:t>Some will be review</a:t>
            </a:r>
          </a:p>
          <a:p>
            <a:r>
              <a:rPr lang="en-US" dirty="0" smtClean="0"/>
              <a:t>If you have questions, raise your hand to ask!</a:t>
            </a:r>
          </a:p>
          <a:p>
            <a:r>
              <a:rPr lang="en-US" dirty="0" smtClean="0"/>
              <a:t>This information is very important in order for us to have a successful year, so be focused</a:t>
            </a:r>
          </a:p>
          <a:p>
            <a:pPr lvl="1"/>
            <a:r>
              <a:rPr lang="en-US" dirty="0" smtClean="0"/>
              <a:t>It might not be the most interesting, but staying focused even when things don’t grab your attention is an important life and work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28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1BCA7B-6BBB-4CC0-9A43-D3683DB3F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551596"/>
          </a:xfrm>
        </p:spPr>
        <p:txBody>
          <a:bodyPr>
            <a:normAutofit fontScale="90000"/>
          </a:bodyPr>
          <a:lstStyle/>
          <a:p>
            <a:r>
              <a:rPr lang="en-US" dirty="0"/>
              <a:t>Daily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1B93DF7-3674-4E9B-A09D-B887E28DA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7543800" cy="50292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Entering Class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Quietly come into the classroom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Get your folder from the class bin and take sit in your assigned seat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Begin work on the daily </a:t>
            </a:r>
            <a:r>
              <a:rPr lang="en-US" dirty="0" err="1"/>
              <a:t>bellwork</a:t>
            </a:r>
            <a:r>
              <a:rPr lang="en-US" dirty="0"/>
              <a:t> posted on the board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When </a:t>
            </a:r>
            <a:r>
              <a:rPr lang="en-US" dirty="0" err="1"/>
              <a:t>bellwork</a:t>
            </a:r>
            <a:r>
              <a:rPr lang="en-US" dirty="0"/>
              <a:t> is finished, read over the daily learning target and be prepared to discuss it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Sit quietly and wait for the teacher to begin the lesson when you are finished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If you are tardy, bring your office slip to the teacher and then silently take your seat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Materials and Supplies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If you need any materials or supplies that are not in your table’s supply bin, raise your hand with a “peace sign”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When given the signal (pointed at and thumbs-up from the teacher), quietly go get the supplies you need, then return to your seat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If the supply is a communal tool (tape, stapler, globe, </a:t>
            </a:r>
            <a:r>
              <a:rPr lang="en-US" dirty="0" err="1"/>
              <a:t>etc</a:t>
            </a:r>
            <a:r>
              <a:rPr lang="en-US" dirty="0"/>
              <a:t>), raise your hand in a “peace” sign and wait for the signal to return it, then quietly take your seat</a:t>
            </a:r>
          </a:p>
        </p:txBody>
      </p:sp>
    </p:spTree>
    <p:extLst>
      <p:ext uri="{BB962C8B-B14F-4D97-AF65-F5344CB8AC3E}">
        <p14:creationId xmlns:p14="http://schemas.microsoft.com/office/powerpoint/2010/main" val="144527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876B07-7D5B-4A86-8DC0-D86D8DBB6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7"/>
            <a:ext cx="7543800" cy="856394"/>
          </a:xfrm>
        </p:spPr>
        <p:txBody>
          <a:bodyPr/>
          <a:lstStyle/>
          <a:p>
            <a:r>
              <a:rPr lang="en-US" dirty="0"/>
              <a:t>Daily Procedures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56E623D-4E8A-4A92-B38B-18E2FECA3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143000"/>
            <a:ext cx="7543800" cy="4572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Teacher’s Desk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Only approach the teacher’s desk when invited to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Materials on the teacher’s desk are to remain on the desk at all times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Turning in work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Class work will be collected daily at the end of class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Ensure your name and hour are on your work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Work will be turned in to the teacher before you leave class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Passed Back work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Papers to be passed back are located in the class bin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You may collect your own papers from the class bin by raising your hand and asking permission when your class work is completed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You may ask permission to pass back others’ papers only if your work is completed and it is a silent seatwork activity</a:t>
            </a:r>
          </a:p>
        </p:txBody>
      </p:sp>
    </p:spTree>
    <p:extLst>
      <p:ext uri="{BB962C8B-B14F-4D97-AF65-F5344CB8AC3E}">
        <p14:creationId xmlns:p14="http://schemas.microsoft.com/office/powerpoint/2010/main" val="35158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469222-4018-4A11-954D-C08899489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703996"/>
          </a:xfrm>
        </p:spPr>
        <p:txBody>
          <a:bodyPr>
            <a:normAutofit fontScale="90000"/>
          </a:bodyPr>
          <a:lstStyle/>
          <a:p>
            <a:r>
              <a:rPr lang="en-US" dirty="0"/>
              <a:t>Daily Procedures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D40C5C5-99B8-413A-AC27-EA2B932E2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219200"/>
            <a:ext cx="7543800" cy="4649894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Hall Passes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If you need to use a hall pass, raise your hand and the teacher will come to you at an appropriate time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You will only be allowed 5 hall passes per trimester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Hall passes will not be given any day a substitute is in the room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Ending Class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With about 5 minutes before class ends, you will be instructed to start cleaning up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Turn in your class work to the teacher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Make sure your area is clean, with nothing left on the floor 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Check to see if other class areas need to be picked up, and then assist in cleaning those areas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Once the room is clean, silently take your seat and wait to be dismissed by the teacher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Walk calmly and </a:t>
            </a:r>
            <a:r>
              <a:rPr lang="en-US" dirty="0" smtClean="0"/>
              <a:t>quietly to </a:t>
            </a:r>
            <a:r>
              <a:rPr lang="en-US" dirty="0"/>
              <a:t>your locker and your next class</a:t>
            </a:r>
          </a:p>
          <a:p>
            <a:pPr marL="749808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0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69B7B0-55D3-4786-9F15-E9FFF9970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56396"/>
          </a:xfrm>
        </p:spPr>
        <p:txBody>
          <a:bodyPr/>
          <a:lstStyle/>
          <a:p>
            <a:r>
              <a:rPr lang="en-US" dirty="0"/>
              <a:t>Task-Specific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5DE4E46-36C8-47DE-ADF5-113A32EA4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1"/>
            <a:ext cx="7543800" cy="45720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Individual Seatwork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Noise level: 0—No talking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If you need help, raise your hand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Seatwork will often be timed, and a timer will be posted on the board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Stay seated unless given permission to move (raise hand or give “peace” sign for materials)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Show you are focused by working on the given task following the written and verbal instructions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Small-group Work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Noise level: 1—Quiet voice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If you need help, discuss as a group, then raise your hand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Group work may be timed, check the board for a timer if instructions mentioned a time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Stay seated with your group unless given permission to move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Show you are focused by completing your task within the group so the group can succeed at meeting the given instructions (instructions may differ from group to group)</a:t>
            </a:r>
          </a:p>
        </p:txBody>
      </p:sp>
    </p:spTree>
    <p:extLst>
      <p:ext uri="{BB962C8B-B14F-4D97-AF65-F5344CB8AC3E}">
        <p14:creationId xmlns:p14="http://schemas.microsoft.com/office/powerpoint/2010/main" val="76620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D3538F-D8F5-432E-A459-54756DB65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627796"/>
          </a:xfrm>
        </p:spPr>
        <p:txBody>
          <a:bodyPr>
            <a:normAutofit fontScale="90000"/>
          </a:bodyPr>
          <a:lstStyle/>
          <a:p>
            <a:r>
              <a:rPr lang="en-US" dirty="0"/>
              <a:t>Task-Specific Procedures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07C6A6B-E93A-4E13-A4CA-17367457A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143000"/>
            <a:ext cx="7543800" cy="4495800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Whole-class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Noise level—0: no talking when not your turn, 2—normal voice when you are given permission to speak so the whole class can hear you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Raise your hand to contribute to the discussion or ask questions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Make sure you are completing the given work (notes, worksheet, questions) or are adding to the conversation with your ideas (class-discussion)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Stay seated unless instructed to move as part of the activity, no other permission will be given to move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Tests/Quizzes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Noise level—0: no talking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If you need help, raise your hand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Tests are given the whole class period to be completed, quizzes may be timed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Stay seated, no permission will be given to move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Show you are focused by completing the test or quiz doing the best job you can</a:t>
            </a:r>
          </a:p>
        </p:txBody>
      </p:sp>
    </p:spTree>
    <p:extLst>
      <p:ext uri="{BB962C8B-B14F-4D97-AF65-F5344CB8AC3E}">
        <p14:creationId xmlns:p14="http://schemas.microsoft.com/office/powerpoint/2010/main" val="180356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A96237-F6DB-4063-BD4A-C9B4304BA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703996"/>
          </a:xfrm>
        </p:spPr>
        <p:txBody>
          <a:bodyPr>
            <a:normAutofit fontScale="90000"/>
          </a:bodyPr>
          <a:lstStyle/>
          <a:p>
            <a:r>
              <a:rPr lang="en-US" dirty="0"/>
              <a:t>Task-Specific Procedures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CCDEAAD-CE19-408E-9508-DD9EA9A45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143000"/>
            <a:ext cx="7543800" cy="472609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Fire Drill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Line up quietly at the door, last person out turn off the lights and close the door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Walk calmly and quietly out through the hall out the end of the hallway exit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Calmly walk to the grass past the parking lot, and line up behind the stones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Quietly listen for instructions/attendance from the teacher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Tornado Drill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Quietly line up at the inter-class door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Join the neighboring class along the wall in the safety position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/>
              <a:t>Stay quiet and listen for additional </a:t>
            </a:r>
            <a:r>
              <a:rPr lang="en-US" dirty="0" smtClean="0"/>
              <a:t>instructions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Lockdown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 smtClean="0"/>
              <a:t>Remain quiet and calm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 smtClean="0"/>
              <a:t>In low-level lockdown, door will be closed and we continue working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US" dirty="0" smtClean="0"/>
              <a:t>High lockdown, door closed and shades down, lights off, and silently hide away from windows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960</Words>
  <Application>Microsoft Office PowerPoint</Application>
  <PresentationFormat>On-screen Show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Retrospect</vt:lpstr>
      <vt:lpstr>Bellwork </vt:lpstr>
      <vt:lpstr>Today’s class</vt:lpstr>
      <vt:lpstr>Daily Procedures</vt:lpstr>
      <vt:lpstr>Daily Procedures (2)</vt:lpstr>
      <vt:lpstr>Daily Procedures (3)</vt:lpstr>
      <vt:lpstr>Task-Specific Procedures</vt:lpstr>
      <vt:lpstr>Task-Specific Procedures (2)</vt:lpstr>
      <vt:lpstr>Task-Specific Procedures (3)</vt:lpstr>
    </vt:vector>
  </TitlesOfParts>
  <Company>Jackson County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</dc:title>
  <dc:creator>James Seelhoff</dc:creator>
  <cp:lastModifiedBy>James Seelhoff</cp:lastModifiedBy>
  <cp:revision>3</cp:revision>
  <cp:lastPrinted>2017-08-28T14:40:26Z</cp:lastPrinted>
  <dcterms:created xsi:type="dcterms:W3CDTF">2017-08-28T10:59:48Z</dcterms:created>
  <dcterms:modified xsi:type="dcterms:W3CDTF">2017-08-28T18:29:14Z</dcterms:modified>
</cp:coreProperties>
</file>