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0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0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A837-8C93-4290-8140-DA27E415539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6D2D-81FC-4210-8E76-8D9EFD53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challenges do historians face in using maps created in the present time to study the past?  </a:t>
            </a:r>
          </a:p>
          <a:p>
            <a:pPr lvl="0"/>
            <a:r>
              <a:rPr lang="en-US" dirty="0"/>
              <a:t>What challenges do historians face in using old maps to study the past?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your answers to review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Continent: an </a:t>
            </a:r>
            <a:r>
              <a:rPr lang="en-US" dirty="0"/>
              <a:t>expanse or mass of continuous </a:t>
            </a:r>
            <a:r>
              <a:rPr lang="en-US" dirty="0" smtClean="0"/>
              <a:t>land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Assignment instructions:  Label the continents on the map, then answer the questions.</a:t>
            </a:r>
          </a:p>
          <a:p>
            <a:pPr lvl="1"/>
            <a:r>
              <a:rPr lang="en-US" dirty="0" smtClean="0"/>
              <a:t>You will have 5 minutes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Europe a continent?</a:t>
            </a:r>
          </a:p>
          <a:p>
            <a:pPr lvl="1"/>
            <a:r>
              <a:rPr lang="en-US" dirty="0" smtClean="0"/>
              <a:t>Is Europe continuous (from ocean to ocean)?</a:t>
            </a:r>
          </a:p>
          <a:p>
            <a:pPr lvl="1"/>
            <a:r>
              <a:rPr lang="en-US" dirty="0" smtClean="0"/>
              <a:t>Is there another way to organize Europe into a different continent?</a:t>
            </a:r>
          </a:p>
          <a:p>
            <a:pPr lvl="1"/>
            <a:r>
              <a:rPr lang="en-US" dirty="0" smtClean="0"/>
              <a:t>Why do people say it is a continent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Continents are defined by people, meaning what is-and isn’t-a continent is a statement of power (political, social, economic,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7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Continents+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" y="1428750"/>
            <a:ext cx="7989455" cy="451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442605"/>
            <a:ext cx="8123382" cy="45310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6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399"/>
            <a:ext cx="7292667" cy="32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196"/>
            <a:ext cx="6675437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398" y="575360"/>
            <a:ext cx="273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Afroeurasian</a:t>
            </a:r>
            <a:r>
              <a:rPr lang="en-US" b="1" dirty="0"/>
              <a:t> Trades Routes in the 14</a:t>
            </a:r>
            <a:r>
              <a:rPr lang="en-US" b="1" baseline="30000" dirty="0"/>
              <a:t>th</a:t>
            </a:r>
            <a:r>
              <a:rPr lang="en-US" b="1" dirty="0"/>
              <a:t> Century.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398" y="4015914"/>
            <a:ext cx="2579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Route of the Bubonic Plague, also called the Black Death, a disease that resulted in the deaths of up to ½ of Europe’s population in the 14th century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18" y="2037123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Compare the two maps and the patterns of movement shown on each. 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781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399"/>
            <a:ext cx="7292667" cy="32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196"/>
            <a:ext cx="6675437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398" y="575360"/>
            <a:ext cx="273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Afroeurasian</a:t>
            </a:r>
            <a:r>
              <a:rPr lang="en-US" b="1" dirty="0"/>
              <a:t> Trades Routes in the 14</a:t>
            </a:r>
            <a:r>
              <a:rPr lang="en-US" b="1" baseline="30000" dirty="0"/>
              <a:t>th</a:t>
            </a:r>
            <a:r>
              <a:rPr lang="en-US" b="1" dirty="0"/>
              <a:t> Century.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398" y="4015914"/>
            <a:ext cx="2579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Route of the Bubonic Plague, also called the Black Death, a disease that resulted in the deaths of up to ½ of Europe’s population in the 14th century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18" y="2037123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Looking at the two maps together, how do you think the Black Death spread? </a:t>
            </a:r>
          </a:p>
        </p:txBody>
      </p:sp>
    </p:spTree>
    <p:extLst>
      <p:ext uri="{BB962C8B-B14F-4D97-AF65-F5344CB8AC3E}">
        <p14:creationId xmlns:p14="http://schemas.microsoft.com/office/powerpoint/2010/main" val="42645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399"/>
            <a:ext cx="7292667" cy="32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196"/>
            <a:ext cx="6675437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398" y="575360"/>
            <a:ext cx="273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Afroeurasian</a:t>
            </a:r>
            <a:r>
              <a:rPr lang="en-US" b="1" dirty="0"/>
              <a:t> Trades Routes in the 14</a:t>
            </a:r>
            <a:r>
              <a:rPr lang="en-US" b="1" baseline="30000" dirty="0"/>
              <a:t>th</a:t>
            </a:r>
            <a:r>
              <a:rPr lang="en-US" b="1" dirty="0"/>
              <a:t> Century.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398" y="4015914"/>
            <a:ext cx="2579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Route of the Bubonic Plague, also called the Black Death, a disease that resulted in the deaths of up to ½ of Europe’s population in the 14th century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18" y="2037123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Looking at the maps, where might the Black Death have started?</a:t>
            </a:r>
          </a:p>
        </p:txBody>
      </p:sp>
    </p:spTree>
    <p:extLst>
      <p:ext uri="{BB962C8B-B14F-4D97-AF65-F5344CB8AC3E}">
        <p14:creationId xmlns:p14="http://schemas.microsoft.com/office/powerpoint/2010/main" val="11786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399"/>
            <a:ext cx="7292667" cy="32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196"/>
            <a:ext cx="6675437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398" y="575360"/>
            <a:ext cx="273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Afroeurasian</a:t>
            </a:r>
            <a:r>
              <a:rPr lang="en-US" b="1" dirty="0"/>
              <a:t> Trades Routes in the 14</a:t>
            </a:r>
            <a:r>
              <a:rPr lang="en-US" b="1" baseline="30000" dirty="0"/>
              <a:t>th</a:t>
            </a:r>
            <a:r>
              <a:rPr lang="en-US" b="1" dirty="0"/>
              <a:t> Century.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398" y="4015914"/>
            <a:ext cx="2579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Route of the Bubonic Plague, also called the Black Death, a disease that resulted in the deaths of up to ½ of Europe’s population in the 14th century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18" y="2037123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What might be one consequence of increased trade and increased human interactions?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3 maps on the sheet</a:t>
            </a:r>
          </a:p>
          <a:p>
            <a:r>
              <a:rPr lang="en-US" dirty="0" smtClean="0"/>
              <a:t>Use the maps to help you answer the questions on the back of the sheet</a:t>
            </a:r>
          </a:p>
          <a:p>
            <a:pPr lvl="1"/>
            <a:r>
              <a:rPr lang="en-US" dirty="0" smtClean="0"/>
              <a:t>This is due at the end of the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388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Bellwork</vt:lpstr>
      <vt:lpstr>Continents</vt:lpstr>
      <vt:lpstr>Continents</vt:lpstr>
      <vt:lpstr>Continents+</vt:lpstr>
      <vt:lpstr>PowerPoint Presentation</vt:lpstr>
      <vt:lpstr>PowerPoint Presentation</vt:lpstr>
      <vt:lpstr>PowerPoint Presentation</vt:lpstr>
      <vt:lpstr>PowerPoint Presentation</vt:lpstr>
      <vt:lpstr>Instructions</vt:lpstr>
    </vt:vector>
  </TitlesOfParts>
  <Company>Jackson County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James Seelhoff</dc:creator>
  <cp:lastModifiedBy>James Seelhoff</cp:lastModifiedBy>
  <cp:revision>4</cp:revision>
  <dcterms:created xsi:type="dcterms:W3CDTF">2017-09-27T17:46:54Z</dcterms:created>
  <dcterms:modified xsi:type="dcterms:W3CDTF">2017-09-28T18:40:21Z</dcterms:modified>
</cp:coreProperties>
</file>